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65" r:id="rId3"/>
    <p:sldId id="266" r:id="rId4"/>
    <p:sldId id="267" r:id="rId5"/>
    <p:sldId id="261" r:id="rId6"/>
    <p:sldId id="262" r:id="rId7"/>
    <p:sldId id="263" r:id="rId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37"/>
  </p:normalViewPr>
  <p:slideViewPr>
    <p:cSldViewPr>
      <p:cViewPr varScale="1">
        <p:scale>
          <a:sx n="125" d="100"/>
          <a:sy n="125" d="100"/>
        </p:scale>
        <p:origin x="704" y="16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21A109F-8B79-4D0D-A1EB-5F495CC0F3FF}" type="datetimeFigureOut">
              <a:rPr lang="en-US" smtClean="0"/>
              <a:pPr/>
              <a:t>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1A109F-8B79-4D0D-A1EB-5F495CC0F3FF}" type="datetimeFigureOut">
              <a:rPr lang="en-US" smtClean="0"/>
              <a:pPr/>
              <a:t>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1A109F-8B79-4D0D-A1EB-5F495CC0F3FF}" type="datetimeFigureOut">
              <a:rPr lang="en-US" smtClean="0"/>
              <a:pPr/>
              <a:t>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21A109F-8B79-4D0D-A1EB-5F495CC0F3FF}" type="datetimeFigureOut">
              <a:rPr lang="en-US" smtClean="0"/>
              <a:pPr/>
              <a:t>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1A109F-8B79-4D0D-A1EB-5F495CC0F3FF}" type="datetimeFigureOut">
              <a:rPr lang="en-US" smtClean="0"/>
              <a:pPr/>
              <a:t>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21A109F-8B79-4D0D-A1EB-5F495CC0F3FF}" type="datetimeFigureOut">
              <a:rPr lang="en-US" smtClean="0"/>
              <a:pPr/>
              <a:t>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21A109F-8B79-4D0D-A1EB-5F495CC0F3FF}" type="datetimeFigureOut">
              <a:rPr lang="en-US" smtClean="0"/>
              <a:pPr/>
              <a:t>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21A109F-8B79-4D0D-A1EB-5F495CC0F3FF}" type="datetimeFigureOut">
              <a:rPr lang="en-US" smtClean="0"/>
              <a:pPr/>
              <a:t>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1A109F-8B79-4D0D-A1EB-5F495CC0F3FF}" type="datetimeFigureOut">
              <a:rPr lang="en-US" smtClean="0"/>
              <a:pPr/>
              <a:t>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1A109F-8B79-4D0D-A1EB-5F495CC0F3FF}" type="datetimeFigureOut">
              <a:rPr lang="en-US" smtClean="0"/>
              <a:pPr/>
              <a:t>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1A109F-8B79-4D0D-A1EB-5F495CC0F3FF}" type="datetimeFigureOut">
              <a:rPr lang="en-US" smtClean="0"/>
              <a:pPr/>
              <a:t>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1CD0EF-4C99-4E9D-8578-CA53E0F0F60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221A109F-8B79-4D0D-A1EB-5F495CC0F3FF}" type="datetimeFigureOut">
              <a:rPr lang="en-US" smtClean="0"/>
              <a:pPr/>
              <a:t>6/20/21</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321CD0EF-4C99-4E9D-8578-CA53E0F0F60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arallelogram 1025">
            <a:extLst>
              <a:ext uri="{FF2B5EF4-FFF2-40B4-BE49-F238E27FC236}">
                <a16:creationId xmlns:a16="http://schemas.microsoft.com/office/drawing/2014/main" id="{94F179FD-8C83-0642-AC39-55060EB10C64}"/>
              </a:ext>
            </a:extLst>
          </p:cNvPr>
          <p:cNvSpPr/>
          <p:nvPr/>
        </p:nvSpPr>
        <p:spPr>
          <a:xfrm flipH="1">
            <a:off x="-13648" y="0"/>
            <a:ext cx="9157648" cy="5143500"/>
          </a:xfrm>
          <a:custGeom>
            <a:avLst/>
            <a:gdLst>
              <a:gd name="connsiteX0" fmla="*/ 0 w 10413242"/>
              <a:gd name="connsiteY0" fmla="*/ 6858000 h 6858000"/>
              <a:gd name="connsiteX1" fmla="*/ 4891949 w 10413242"/>
              <a:gd name="connsiteY1" fmla="*/ 0 h 6858000"/>
              <a:gd name="connsiteX2" fmla="*/ 10413242 w 10413242"/>
              <a:gd name="connsiteY2" fmla="*/ 0 h 6858000"/>
              <a:gd name="connsiteX3" fmla="*/ 5521293 w 10413242"/>
              <a:gd name="connsiteY3" fmla="*/ 6858000 h 6858000"/>
              <a:gd name="connsiteX4" fmla="*/ 0 w 10413242"/>
              <a:gd name="connsiteY4" fmla="*/ 6858000 h 6858000"/>
              <a:gd name="connsiteX0" fmla="*/ 0 w 10413242"/>
              <a:gd name="connsiteY0" fmla="*/ 6858000 h 6858000"/>
              <a:gd name="connsiteX1" fmla="*/ 4891949 w 10413242"/>
              <a:gd name="connsiteY1" fmla="*/ 0 h 6858000"/>
              <a:gd name="connsiteX2" fmla="*/ 10413242 w 10413242"/>
              <a:gd name="connsiteY2" fmla="*/ 0 h 6858000"/>
              <a:gd name="connsiteX3" fmla="*/ 10393544 w 10413242"/>
              <a:gd name="connsiteY3" fmla="*/ 6858000 h 6858000"/>
              <a:gd name="connsiteX4" fmla="*/ 0 w 10413242"/>
              <a:gd name="connsiteY4" fmla="*/ 6858000 h 6858000"/>
              <a:gd name="connsiteX0" fmla="*/ 0 w 9130352"/>
              <a:gd name="connsiteY0" fmla="*/ 6871648 h 6871648"/>
              <a:gd name="connsiteX1" fmla="*/ 3609059 w 9130352"/>
              <a:gd name="connsiteY1" fmla="*/ 0 h 6871648"/>
              <a:gd name="connsiteX2" fmla="*/ 9130352 w 9130352"/>
              <a:gd name="connsiteY2" fmla="*/ 0 h 6871648"/>
              <a:gd name="connsiteX3" fmla="*/ 9110654 w 9130352"/>
              <a:gd name="connsiteY3" fmla="*/ 6858000 h 6871648"/>
              <a:gd name="connsiteX4" fmla="*/ 0 w 9130352"/>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19668 w 9139366"/>
              <a:gd name="connsiteY3" fmla="*/ 6858000 h 6871648"/>
              <a:gd name="connsiteX4" fmla="*/ 9014 w 9139366"/>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29898 w 9139366"/>
              <a:gd name="connsiteY3" fmla="*/ 6871624 h 6871648"/>
              <a:gd name="connsiteX4" fmla="*/ 9014 w 9139366"/>
              <a:gd name="connsiteY4" fmla="*/ 6871648 h 6871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9366" h="6871648">
                <a:moveTo>
                  <a:pt x="9014" y="6871648"/>
                </a:moveTo>
                <a:cubicBezTo>
                  <a:pt x="6009" y="4581099"/>
                  <a:pt x="3005" y="2290549"/>
                  <a:pt x="0" y="0"/>
                </a:cubicBezTo>
                <a:lnTo>
                  <a:pt x="9139366" y="0"/>
                </a:lnTo>
                <a:lnTo>
                  <a:pt x="9129898" y="6871624"/>
                </a:lnTo>
                <a:lnTo>
                  <a:pt x="9014" y="6871648"/>
                </a:lnTo>
                <a:close/>
              </a:path>
            </a:pathLst>
          </a:cu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TextBox 1">
            <a:extLst>
              <a:ext uri="{FF2B5EF4-FFF2-40B4-BE49-F238E27FC236}">
                <a16:creationId xmlns:a16="http://schemas.microsoft.com/office/drawing/2014/main" id="{B9CAE25F-6145-FB41-88D9-8DAE89CDB01C}"/>
              </a:ext>
            </a:extLst>
          </p:cNvPr>
          <p:cNvSpPr txBox="1"/>
          <p:nvPr/>
        </p:nvSpPr>
        <p:spPr>
          <a:xfrm>
            <a:off x="533400" y="1276350"/>
            <a:ext cx="4853445" cy="1107996"/>
          </a:xfrm>
          <a:prstGeom prst="rect">
            <a:avLst/>
          </a:prstGeom>
          <a:noFill/>
        </p:spPr>
        <p:txBody>
          <a:bodyPr wrap="none" rtlCol="0">
            <a:spAutoFit/>
          </a:bodyPr>
          <a:lstStyle/>
          <a:p>
            <a:r>
              <a:rPr lang="en-US" sz="6600" dirty="0">
                <a:ln w="0"/>
                <a:solidFill>
                  <a:srgbClr val="33CCFF"/>
                </a:solidFill>
                <a:effectLst>
                  <a:reflection blurRad="6350" stA="53000" endA="300" endPos="35500" dir="5400000" sy="-90000" algn="bl" rotWithShape="0"/>
                </a:effectLst>
                <a:latin typeface="Colonna MT" pitchFamily="82" charset="77"/>
              </a:rPr>
              <a:t>SAVE WATER</a:t>
            </a:r>
          </a:p>
        </p:txBody>
      </p:sp>
      <p:pic>
        <p:nvPicPr>
          <p:cNvPr id="1026" name="Picture 2" descr="C:\Users\Admin\Downloads\pngwing.com (67).png"/>
          <p:cNvPicPr>
            <a:picLocks noChangeAspect="1" noChangeArrowheads="1"/>
          </p:cNvPicPr>
          <p:nvPr/>
        </p:nvPicPr>
        <p:blipFill>
          <a:blip r:embed="rId2" cstate="print"/>
          <a:srcRect l="20370" t="4074" r="18889" b="12963"/>
          <a:stretch>
            <a:fillRect/>
          </a:stretch>
        </p:blipFill>
        <p:spPr bwMode="auto">
          <a:xfrm>
            <a:off x="4768621" y="-1"/>
            <a:ext cx="3765778" cy="5143501"/>
          </a:xfrm>
          <a:prstGeom prst="rect">
            <a:avLst/>
          </a:prstGeom>
          <a:noFill/>
        </p:spPr>
      </p:pic>
      <p:pic>
        <p:nvPicPr>
          <p:cNvPr id="3" name="Picture 2" descr="C:\Users\Admin\Downloads\pngwing.com (69).png"/>
          <p:cNvPicPr>
            <a:picLocks noChangeAspect="1" noChangeArrowheads="1"/>
          </p:cNvPicPr>
          <p:nvPr/>
        </p:nvPicPr>
        <p:blipFill>
          <a:blip r:embed="rId3" cstate="print"/>
          <a:srcRect l="5993" t="11481" b="30741"/>
          <a:stretch>
            <a:fillRect/>
          </a:stretch>
        </p:blipFill>
        <p:spPr bwMode="auto">
          <a:xfrm>
            <a:off x="0" y="2171700"/>
            <a:ext cx="4648200" cy="2971800"/>
          </a:xfrm>
          <a:prstGeom prst="rect">
            <a:avLst/>
          </a:prstGeom>
          <a:noFill/>
        </p:spPr>
      </p:pic>
      <p:sp>
        <p:nvSpPr>
          <p:cNvPr id="7" name="Subtitle 2">
            <a:extLst>
              <a:ext uri="{FF2B5EF4-FFF2-40B4-BE49-F238E27FC236}">
                <a16:creationId xmlns:a16="http://schemas.microsoft.com/office/drawing/2014/main" id="{BBDB1F1C-C5E1-0D42-844A-57D65A73698A}"/>
              </a:ext>
            </a:extLst>
          </p:cNvPr>
          <p:cNvSpPr txBox="1">
            <a:spLocks/>
          </p:cNvSpPr>
          <p:nvPr/>
        </p:nvSpPr>
        <p:spPr bwMode="auto">
          <a:xfrm>
            <a:off x="838200" y="2495550"/>
            <a:ext cx="4343400" cy="1241822"/>
          </a:xfrm>
          <a:prstGeom prst="rect">
            <a:avLst/>
          </a:prstGeom>
          <a:noFill/>
          <a:ln w="9525">
            <a:noFill/>
            <a:miter lim="800000"/>
            <a:headEnd/>
            <a:tailEnd/>
          </a:ln>
          <a:effectLst>
            <a:outerShdw dist="17961" dir="2700000" algn="ctr" rotWithShape="0">
              <a:srgbClr val="224700"/>
            </a:outerShdw>
          </a:effec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FontTx/>
              <a:buNone/>
              <a:defRPr sz="2000" b="1">
                <a:solidFill>
                  <a:schemeClr val="bg1"/>
                </a:solidFill>
                <a:latin typeface="+mn-lt"/>
                <a:ea typeface="+mn-ea"/>
                <a:cs typeface="+mn-cs"/>
              </a:defRPr>
            </a:lvl1pPr>
            <a:lvl2pPr marL="742950" indent="-285750" algn="l" rtl="0" fontAlgn="base">
              <a:spcBef>
                <a:spcPct val="20000"/>
              </a:spcBef>
              <a:spcAft>
                <a:spcPct val="0"/>
              </a:spcAft>
              <a:buChar char="–"/>
              <a:defRPr sz="2400" b="1">
                <a:solidFill>
                  <a:schemeClr val="tx2"/>
                </a:solidFill>
                <a:latin typeface="+mn-lt"/>
              </a:defRPr>
            </a:lvl2pPr>
            <a:lvl3pPr marL="1143000" indent="-228600" algn="l" rtl="0" fontAlgn="base">
              <a:spcBef>
                <a:spcPct val="20000"/>
              </a:spcBef>
              <a:spcAft>
                <a:spcPct val="0"/>
              </a:spcAft>
              <a:buChar char="•"/>
              <a:defRPr sz="2400">
                <a:solidFill>
                  <a:schemeClr val="tx2"/>
                </a:solidFill>
                <a:latin typeface="+mn-lt"/>
              </a:defRPr>
            </a:lvl3pPr>
            <a:lvl4pPr marL="1600200" indent="-228600" algn="l" rtl="0" fontAlgn="base">
              <a:spcBef>
                <a:spcPct val="20000"/>
              </a:spcBef>
              <a:spcAft>
                <a:spcPct val="0"/>
              </a:spcAft>
              <a:buChar char="–"/>
              <a:defRPr sz="2000">
                <a:solidFill>
                  <a:schemeClr val="tx2"/>
                </a:solidFill>
                <a:latin typeface="+mn-lt"/>
              </a:defRPr>
            </a:lvl4pPr>
            <a:lvl5pPr marL="2057400" indent="-228600" algn="l" rtl="0" fontAlgn="base">
              <a:spcBef>
                <a:spcPct val="20000"/>
              </a:spcBef>
              <a:spcAft>
                <a:spcPct val="0"/>
              </a:spcAft>
              <a:buChar char="»"/>
              <a:defRPr sz="2000">
                <a:solidFill>
                  <a:schemeClr val="tx2"/>
                </a:solidFill>
                <a:latin typeface="+mn-lt"/>
              </a:defRPr>
            </a:lvl5pPr>
            <a:lvl6pPr marL="2514600" indent="-228600" algn="l" rtl="0" fontAlgn="base">
              <a:spcBef>
                <a:spcPct val="20000"/>
              </a:spcBef>
              <a:spcAft>
                <a:spcPct val="0"/>
              </a:spcAft>
              <a:buChar char="»"/>
              <a:defRPr sz="2000">
                <a:solidFill>
                  <a:schemeClr val="tx2"/>
                </a:solidFill>
                <a:latin typeface="+mn-lt"/>
              </a:defRPr>
            </a:lvl6pPr>
            <a:lvl7pPr marL="2971800" indent="-228600" algn="l" rtl="0" fontAlgn="base">
              <a:spcBef>
                <a:spcPct val="20000"/>
              </a:spcBef>
              <a:spcAft>
                <a:spcPct val="0"/>
              </a:spcAft>
              <a:buChar char="»"/>
              <a:defRPr sz="2000">
                <a:solidFill>
                  <a:schemeClr val="tx2"/>
                </a:solidFill>
                <a:latin typeface="+mn-lt"/>
              </a:defRPr>
            </a:lvl7pPr>
            <a:lvl8pPr marL="3429000" indent="-228600" algn="l" rtl="0" fontAlgn="base">
              <a:spcBef>
                <a:spcPct val="20000"/>
              </a:spcBef>
              <a:spcAft>
                <a:spcPct val="0"/>
              </a:spcAft>
              <a:buChar char="»"/>
              <a:defRPr sz="2000">
                <a:solidFill>
                  <a:schemeClr val="tx2"/>
                </a:solidFill>
                <a:latin typeface="+mn-lt"/>
              </a:defRPr>
            </a:lvl8pPr>
            <a:lvl9pPr marL="3886200" indent="-228600" algn="l" rtl="0" fontAlgn="base">
              <a:spcBef>
                <a:spcPct val="20000"/>
              </a:spcBef>
              <a:spcAft>
                <a:spcPct val="0"/>
              </a:spcAft>
              <a:buChar char="»"/>
              <a:defRPr sz="2000">
                <a:solidFill>
                  <a:schemeClr val="tx2"/>
                </a:solidFill>
                <a:latin typeface="+mn-lt"/>
              </a:defRPr>
            </a:lvl9pPr>
          </a:lstStyle>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altLang="en-US" sz="2000" b="0" i="0" u="none" strike="noStrike" kern="0" cap="none" spc="0" normalizeH="0" baseline="0" noProof="0" dirty="0">
                <a:ln w="0"/>
                <a:solidFill>
                  <a:schemeClr val="accent5"/>
                </a:solidFill>
                <a:effectLst>
                  <a:reflection blurRad="6350" stA="53000" endA="300" endPos="35500" dir="5400000" sy="-90000" algn="bl" rotWithShape="0"/>
                </a:effectLst>
                <a:uLnTx/>
                <a:uFillTx/>
                <a:latin typeface="Arial"/>
                <a:ea typeface="+mn-ea"/>
                <a:cs typeface="+mn-cs"/>
              </a:rPr>
              <a:t>Name      : Pawan Mahadu Sarule</a:t>
            </a:r>
          </a:p>
          <a:p>
            <a:pPr lvl="0">
              <a:defRPr/>
            </a:pPr>
            <a:r>
              <a:rPr lang="en-US" altLang="en-US" b="0" kern="0" dirty="0">
                <a:ln w="0"/>
                <a:solidFill>
                  <a:schemeClr val="accent5"/>
                </a:solidFill>
                <a:effectLst>
                  <a:reflection blurRad="6350" stA="53000" endA="300" endPos="35500" dir="5400000" sy="-90000" algn="bl" rotWithShape="0"/>
                </a:effectLst>
                <a:latin typeface="Arial"/>
              </a:rPr>
              <a:t>Class : FYBCA(sci)</a:t>
            </a:r>
          </a:p>
          <a:p>
            <a:pPr marL="0" marR="0" lvl="0" indent="0" algn="l" defTabSz="914400" rtl="0" eaLnBrk="1" fontAlgn="base" latinLnBrk="0" hangingPunct="1">
              <a:lnSpc>
                <a:spcPct val="100000"/>
              </a:lnSpc>
              <a:spcBef>
                <a:spcPct val="20000"/>
              </a:spcBef>
              <a:spcAft>
                <a:spcPct val="0"/>
              </a:spcAft>
              <a:buClrTx/>
              <a:buSzTx/>
              <a:buFontTx/>
              <a:buNone/>
              <a:tabLst/>
              <a:defRPr/>
            </a:pPr>
            <a:endParaRPr kumimoji="0" lang="en-US" altLang="en-US" sz="2000" b="1" i="0" u="none" strike="noStrike" kern="0" cap="none" spc="0" normalizeH="0" baseline="0" noProof="0" dirty="0">
              <a:ln>
                <a:noFill/>
              </a:ln>
              <a:solidFill>
                <a:srgbClr val="0070C0"/>
              </a:solidFill>
              <a:effectLst/>
              <a:uLnTx/>
              <a:uFillTx/>
              <a:latin typeface="Arial"/>
              <a:ea typeface="+mn-ea"/>
              <a:cs typeface="+mn-cs"/>
            </a:endParaRPr>
          </a:p>
          <a:p>
            <a:pPr marL="0" marR="0" lvl="0" indent="0" algn="l" defTabSz="914400" rtl="0" eaLnBrk="1" fontAlgn="base" latinLnBrk="0" hangingPunct="1">
              <a:lnSpc>
                <a:spcPct val="100000"/>
              </a:lnSpc>
              <a:spcBef>
                <a:spcPct val="20000"/>
              </a:spcBef>
              <a:spcAft>
                <a:spcPct val="0"/>
              </a:spcAft>
              <a:buClrTx/>
              <a:buSzTx/>
              <a:buFontTx/>
              <a:buNone/>
              <a:tabLst/>
              <a:defRPr/>
            </a:pPr>
            <a:endParaRPr kumimoji="0" lang="en-US" altLang="en-US" sz="2000" b="1" i="0" u="none" strike="noStrike" kern="0" cap="none" spc="0" normalizeH="0" baseline="0" noProof="0" dirty="0">
              <a:ln>
                <a:noFill/>
              </a:ln>
              <a:solidFill>
                <a:srgbClr val="FFFFFF"/>
              </a:solidFill>
              <a:effectLst/>
              <a:uLnTx/>
              <a:uFillTx/>
              <a:latin typeface="Arial"/>
              <a:ea typeface="+mn-ea"/>
              <a:cs typeface="+mn-cs"/>
            </a:endParaRPr>
          </a:p>
          <a:p>
            <a:pPr marL="0" marR="0" lvl="0" indent="0" algn="l" defTabSz="914400" rtl="0" eaLnBrk="1" fontAlgn="base" latinLnBrk="0" hangingPunct="1">
              <a:lnSpc>
                <a:spcPct val="100000"/>
              </a:lnSpc>
              <a:spcBef>
                <a:spcPct val="20000"/>
              </a:spcBef>
              <a:spcAft>
                <a:spcPct val="0"/>
              </a:spcAft>
              <a:buClrTx/>
              <a:buSzTx/>
              <a:buFontTx/>
              <a:buNone/>
              <a:tabLst/>
              <a:defRPr/>
            </a:pPr>
            <a:endParaRPr kumimoji="0" lang="en-US" altLang="en-US" sz="2000" b="1" i="0" u="none" strike="noStrike" kern="0" cap="none" spc="0" normalizeH="0" baseline="0" noProof="0" dirty="0">
              <a:ln>
                <a:noFill/>
              </a:ln>
              <a:solidFill>
                <a:srgbClr val="FFFFFF"/>
              </a:solidFill>
              <a:effectLst/>
              <a:uLnTx/>
              <a:uFillTx/>
              <a:latin typeface="Arial"/>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Admin\Downloads\pngwing.com (76).png"/>
          <p:cNvPicPr>
            <a:picLocks noChangeAspect="1" noChangeArrowheads="1"/>
          </p:cNvPicPr>
          <p:nvPr/>
        </p:nvPicPr>
        <p:blipFill>
          <a:blip r:embed="rId2"/>
          <a:srcRect b="23977"/>
          <a:stretch>
            <a:fillRect/>
          </a:stretch>
        </p:blipFill>
        <p:spPr bwMode="auto">
          <a:xfrm>
            <a:off x="0" y="1338262"/>
            <a:ext cx="9143999" cy="3805238"/>
          </a:xfrm>
          <a:prstGeom prst="rect">
            <a:avLst/>
          </a:prstGeom>
          <a:noFill/>
        </p:spPr>
      </p:pic>
      <p:sp>
        <p:nvSpPr>
          <p:cNvPr id="3" name="TextBox 2">
            <a:extLst>
              <a:ext uri="{FF2B5EF4-FFF2-40B4-BE49-F238E27FC236}">
                <a16:creationId xmlns:a16="http://schemas.microsoft.com/office/drawing/2014/main" id="{0F0AC1A3-AD8A-EF4F-9CC6-8F832526A944}"/>
              </a:ext>
            </a:extLst>
          </p:cNvPr>
          <p:cNvSpPr txBox="1"/>
          <p:nvPr/>
        </p:nvSpPr>
        <p:spPr>
          <a:xfrm>
            <a:off x="0" y="742950"/>
            <a:ext cx="9144000" cy="3139321"/>
          </a:xfrm>
          <a:prstGeom prst="rect">
            <a:avLst/>
          </a:prstGeom>
          <a:noFill/>
        </p:spPr>
        <p:txBody>
          <a:bodyPr wrap="square" rtlCol="0">
            <a:spAutoFit/>
          </a:bodyPr>
          <a:lstStyle/>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       </a:t>
            </a:r>
            <a:r>
              <a:rPr kumimoji="0" lang="en-US" sz="1800" b="0" i="0" u="none" strike="noStrike" kern="0" cap="none" spc="0" normalizeH="0" baseline="0" noProof="0" dirty="0">
                <a:ln>
                  <a:noFill/>
                </a:ln>
                <a:solidFill>
                  <a:srgbClr val="00B050"/>
                </a:solidFill>
                <a:effectLst/>
                <a:uLnTx/>
                <a:uFillTx/>
              </a:rPr>
              <a:t>Water is inextricably linked to energy and climate change. Energy is required for pumping and treating water that we get at home. Pumping and treating wastewater is energy intensive. Conservation of water indirectly conserves therefore, conserve energy and reduce greenhouse gas emissions.</a:t>
            </a:r>
          </a:p>
          <a:p>
            <a:pPr marL="0" marR="0" lvl="0" indent="0" algn="just"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00B050"/>
                </a:solidFill>
                <a:effectLst/>
                <a:uLnTx/>
                <a:uFillTx/>
              </a:rPr>
              <a:t>       Climate change will also impact freshwater supply. Global warming is resulting in shifting rainfall patterns, an increase in the number of dry days, torrential rainfall over short periods of time, and extreme weather events, all of which increase the likelihood of droughts and floods. It, in turn, will affect food supplies and human health. Water is expected to be a major source of conflict in future because demand is soaring and freshwater reserves are severely stressed. Plummeting groundwater resources in many regions and inefficient use of water is a matter of serious concern.</a:t>
            </a:r>
          </a:p>
        </p:txBody>
      </p:sp>
      <p:sp>
        <p:nvSpPr>
          <p:cNvPr id="4" name="Rectangle 3"/>
          <p:cNvSpPr/>
          <p:nvPr/>
        </p:nvSpPr>
        <p:spPr>
          <a:xfrm>
            <a:off x="0" y="133350"/>
            <a:ext cx="9144000" cy="769441"/>
          </a:xfrm>
          <a:prstGeom prst="rect">
            <a:avLst/>
          </a:prstGeom>
        </p:spPr>
        <p:txBody>
          <a:bodyPr wrap="square">
            <a:spAutoFit/>
          </a:bodyPr>
          <a:lstStyle/>
          <a:p>
            <a:pPr algn="ctr"/>
            <a:r>
              <a:rPr lang="en-IN" sz="4400" dirty="0">
                <a:ln w="0"/>
                <a:solidFill>
                  <a:srgbClr val="0070C0"/>
                </a:solidFill>
                <a:effectLst>
                  <a:reflection blurRad="6350" stA="53000" endA="300" endPos="35500" dir="5400000" sy="-90000" algn="bl" rotWithShape="0"/>
                </a:effectLst>
                <a:latin typeface="Colonna MT" pitchFamily="82" charset="77"/>
              </a:rPr>
              <a:t>Introduction</a:t>
            </a:r>
            <a:endParaRPr lang="en-US" sz="4400" dirty="0">
              <a:solidFill>
                <a:srgbClr val="0070C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124200" y="857250"/>
            <a:ext cx="6019800" cy="428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Check your water bill to see how much water you are using. </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Check all faucets, pipes, and toilets for leaks.</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Use mug instead of running the tap while brushing teeth or shaving.</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Use a toilet flush which consumes less water. </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Water your plants early in the morning or late in the evening to reduce water loss due to evaporation.</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While watering plants, use watering-can instead of a running hose. </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For watering plants, use waste water that comes off washing of food items.</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Use water efficient sprinkler and drip irrigation for your garden.</a:t>
            </a:r>
          </a:p>
          <a:p>
            <a:pPr marL="342891" marR="0" lvl="0" indent="-342891" algn="l" defTabSz="914400" rtl="0" eaLnBrk="1" fontAlgn="base" latinLnBrk="0" hangingPunct="1">
              <a:lnSpc>
                <a:spcPct val="100000"/>
              </a:lnSpc>
              <a:spcBef>
                <a:spcPct val="20000"/>
              </a:spcBef>
              <a:spcAft>
                <a:spcPct val="0"/>
              </a:spcAft>
              <a:buClrTx/>
              <a:buSzTx/>
              <a:tabLst/>
              <a:defRPr/>
            </a:pPr>
            <a:endParaRPr kumimoji="0" lang="en-US" sz="1800" b="0" i="0" u="none" strike="noStrike" kern="0" cap="none" spc="0" normalizeH="0" baseline="0" noProof="0" dirty="0">
              <a:ln>
                <a:noFill/>
              </a:ln>
              <a:solidFill>
                <a:srgbClr val="4D4D4D"/>
              </a:solidFill>
              <a:effectLst/>
              <a:uLnTx/>
              <a:uFillTx/>
              <a:latin typeface="Arial"/>
              <a:ea typeface="+mn-ea"/>
              <a:cs typeface="+mn-cs"/>
            </a:endParaRPr>
          </a:p>
        </p:txBody>
      </p:sp>
      <p:pic>
        <p:nvPicPr>
          <p:cNvPr id="2050" name="Picture 2" descr="C:\Users\Admin\Downloads\pngwing.com (77).png"/>
          <p:cNvPicPr>
            <a:picLocks noChangeAspect="1" noChangeArrowheads="1"/>
          </p:cNvPicPr>
          <p:nvPr/>
        </p:nvPicPr>
        <p:blipFill>
          <a:blip r:embed="rId2" cstate="print"/>
          <a:srcRect/>
          <a:stretch>
            <a:fillRect/>
          </a:stretch>
        </p:blipFill>
        <p:spPr bwMode="auto">
          <a:xfrm>
            <a:off x="0" y="0"/>
            <a:ext cx="3711393" cy="5143500"/>
          </a:xfrm>
          <a:prstGeom prst="rect">
            <a:avLst/>
          </a:prstGeom>
          <a:noFill/>
        </p:spPr>
      </p:pic>
      <p:sp>
        <p:nvSpPr>
          <p:cNvPr id="5" name="Rectangle 2"/>
          <p:cNvSpPr txBox="1">
            <a:spLocks noChangeArrowheads="1"/>
          </p:cNvSpPr>
          <p:nvPr/>
        </p:nvSpPr>
        <p:spPr bwMode="auto">
          <a:xfrm>
            <a:off x="1" y="285750"/>
            <a:ext cx="9144000" cy="542925"/>
          </a:xfrm>
          <a:prstGeom prst="rect">
            <a:avLst/>
          </a:prstGeom>
          <a:noFill/>
          <a:ln w="9525">
            <a:noFill/>
            <a:miter lim="800000"/>
            <a:headEnd/>
            <a:tailEnd/>
          </a:ln>
          <a:effectLst>
            <a:outerShdw dist="17961" dir="2700000" algn="ctr" rotWithShape="0">
              <a:srgbClr val="224700"/>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50A700"/>
                </a:solidFill>
                <a:effectLst>
                  <a:reflection blurRad="6350" stA="53000" endA="300" endPos="35500" dir="5400000" sy="-90000" algn="bl" rotWithShape="0"/>
                </a:effectLst>
                <a:uLnTx/>
                <a:uFillTx/>
                <a:latin typeface="Century" panose="02040604050505020304" pitchFamily="18" charset="0"/>
                <a:ea typeface="+mj-ea"/>
                <a:cs typeface="+mj-cs"/>
              </a:rPr>
              <a:t>WAYS TO SAVE WATER</a:t>
            </a:r>
            <a:endParaRPr kumimoji="0" lang="en-US" sz="2800" b="0" i="0" u="none" strike="noStrike" kern="0" cap="none" spc="0" normalizeH="0" baseline="0" noProof="0" dirty="0">
              <a:ln w="0"/>
              <a:solidFill>
                <a:srgbClr val="50A700"/>
              </a:solidFill>
              <a:effectLst>
                <a:reflection blurRad="6350" stA="53000" endA="300" endPos="35500" dir="5400000" sy="-90000" algn="bl" rotWithShape="0"/>
              </a:effectLst>
              <a:uLnTx/>
              <a:uFillTx/>
              <a:latin typeface="Arial"/>
              <a:ea typeface="+mj-ea"/>
              <a:cs typeface="+mj-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04800" y="971550"/>
            <a:ext cx="5715000" cy="39433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Make sure you have a faucet aerator on each faucet. These inexpensive appliances conserve water, keeping water pressure high. </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Make roof top rain water harvesting and recharging wells/ tanks mandatory. </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Utilize kitchen waste water for home gardening.</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Establish community nursery by using waste water and distribute saplings in the neighbourhood.</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Wash utensils using collected water in a bucket instead of washing directly under the running tap.</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Instead of washing mop the floor</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Select village level volunteers to check whether all the public taps and pipes are leak free</a:t>
            </a:r>
            <a:endParaRPr kumimoji="0" lang="en-US" sz="2000" b="0" i="0" u="none" strike="noStrike" kern="0" cap="none" spc="0" normalizeH="0" baseline="0" noProof="0" dirty="0">
              <a:ln>
                <a:noFill/>
              </a:ln>
              <a:solidFill>
                <a:srgbClr val="4D4D4D"/>
              </a:solidFill>
              <a:effectLst/>
              <a:uLnTx/>
              <a:uFillTx/>
              <a:latin typeface="Arial"/>
              <a:ea typeface="+mn-ea"/>
              <a:cs typeface="+mn-cs"/>
            </a:endParaRPr>
          </a:p>
        </p:txBody>
      </p:sp>
      <p:pic>
        <p:nvPicPr>
          <p:cNvPr id="3074" name="Picture 2" descr="C:\Users\Admin\Downloads\pngwing.com (78).png"/>
          <p:cNvPicPr>
            <a:picLocks noChangeAspect="1" noChangeArrowheads="1"/>
          </p:cNvPicPr>
          <p:nvPr/>
        </p:nvPicPr>
        <p:blipFill>
          <a:blip r:embed="rId2"/>
          <a:srcRect/>
          <a:stretch>
            <a:fillRect/>
          </a:stretch>
        </p:blipFill>
        <p:spPr bwMode="auto">
          <a:xfrm>
            <a:off x="6212205" y="0"/>
            <a:ext cx="2931795" cy="5143500"/>
          </a:xfrm>
          <a:prstGeom prst="rect">
            <a:avLst/>
          </a:prstGeom>
          <a:noFill/>
        </p:spPr>
      </p:pic>
      <p:sp>
        <p:nvSpPr>
          <p:cNvPr id="4" name="Rectangle 2"/>
          <p:cNvSpPr txBox="1">
            <a:spLocks noChangeArrowheads="1"/>
          </p:cNvSpPr>
          <p:nvPr/>
        </p:nvSpPr>
        <p:spPr bwMode="auto">
          <a:xfrm>
            <a:off x="1" y="285750"/>
            <a:ext cx="9144000" cy="542925"/>
          </a:xfrm>
          <a:prstGeom prst="rect">
            <a:avLst/>
          </a:prstGeom>
          <a:noFill/>
          <a:ln w="9525">
            <a:noFill/>
            <a:miter lim="800000"/>
            <a:headEnd/>
            <a:tailEnd/>
          </a:ln>
          <a:effectLst>
            <a:outerShdw dist="17961" dir="2700000" algn="ctr" rotWithShape="0">
              <a:srgbClr val="224700"/>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50A700"/>
                </a:solidFill>
                <a:effectLst>
                  <a:reflection blurRad="6350" stA="53000" endA="300" endPos="35500" dir="5400000" sy="-90000" algn="bl" rotWithShape="0"/>
                </a:effectLst>
                <a:uLnTx/>
                <a:uFillTx/>
                <a:latin typeface="Century" panose="02040604050505020304" pitchFamily="18" charset="0"/>
                <a:ea typeface="+mj-ea"/>
                <a:cs typeface="+mj-cs"/>
              </a:rPr>
              <a:t>WAYS TO SAVE WATER</a:t>
            </a:r>
            <a:endParaRPr kumimoji="0" lang="en-US" sz="2800" b="0" i="0" u="none" strike="noStrike" kern="0" cap="none" spc="0" normalizeH="0" baseline="0" noProof="0" dirty="0">
              <a:ln w="0"/>
              <a:solidFill>
                <a:srgbClr val="50A700"/>
              </a:solidFill>
              <a:effectLst>
                <a:reflection blurRad="6350" stA="53000" endA="300" endPos="35500" dir="5400000" sy="-90000" algn="bl" rotWithShape="0"/>
              </a:effectLst>
              <a:uLnTx/>
              <a:uFillTx/>
              <a:latin typeface="Arial"/>
              <a:ea typeface="+mj-ea"/>
              <a:cs typeface="+mj-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2667000" y="895350"/>
            <a:ext cx="6019800" cy="3886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891" marR="0" lvl="0" indent="-342891" algn="just" defTabSz="914400" rtl="0" eaLnBrk="1" fontAlgn="base" latinLnBrk="0" hangingPunct="1">
              <a:lnSpc>
                <a:spcPct val="100000"/>
              </a:lnSpc>
              <a:spcBef>
                <a:spcPct val="20000"/>
              </a:spcBef>
              <a:spcAft>
                <a:spcPct val="0"/>
              </a:spcAft>
              <a:buClrTx/>
              <a:buSzTx/>
              <a:buFont typeface="Arial"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Promote Eco-san toilets: a closed water - less system </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Skip rinsing dishes before using your dishwasher and save water in each load. </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Don't allow water overflow from the overhead tank.</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Don’t wash the clothes and kitchen utensils in the water bodies.</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Don’t throw waste in water bodies.</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Run your dishwasher, washing machine, and dryer only when you have full loads. </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Dry clothes in sunlight </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Make water saving devices in taps mandatory. </a:t>
            </a:r>
          </a:p>
          <a:p>
            <a:pPr marL="342891" marR="0" lvl="0" indent="-342891" algn="just" defTabSz="914400" rtl="0" eaLnBrk="1" fontAlgn="base" latinLnBrk="0" hangingPunct="1">
              <a:lnSpc>
                <a:spcPct val="100000"/>
              </a:lnSpc>
              <a:spcBef>
                <a:spcPct val="20000"/>
              </a:spcBef>
              <a:spcAft>
                <a:spcPct val="0"/>
              </a:spcAft>
              <a:buClrTx/>
              <a:buSzTx/>
              <a:buFontTx/>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Use rejects of your RO for toilet flushing.</a:t>
            </a:r>
          </a:p>
        </p:txBody>
      </p:sp>
      <p:pic>
        <p:nvPicPr>
          <p:cNvPr id="4098" name="Picture 2" descr="C:\Users\Admin\Downloads\pngwing.com (79).png"/>
          <p:cNvPicPr>
            <a:picLocks noChangeAspect="1" noChangeArrowheads="1"/>
          </p:cNvPicPr>
          <p:nvPr/>
        </p:nvPicPr>
        <p:blipFill>
          <a:blip r:embed="rId2"/>
          <a:srcRect r="27472"/>
          <a:stretch>
            <a:fillRect/>
          </a:stretch>
        </p:blipFill>
        <p:spPr bwMode="auto">
          <a:xfrm>
            <a:off x="0" y="0"/>
            <a:ext cx="2743200" cy="5143500"/>
          </a:xfrm>
          <a:prstGeom prst="rect">
            <a:avLst/>
          </a:prstGeom>
          <a:noFill/>
        </p:spPr>
      </p:pic>
      <p:sp>
        <p:nvSpPr>
          <p:cNvPr id="4" name="Rectangle 2"/>
          <p:cNvSpPr txBox="1">
            <a:spLocks noChangeArrowheads="1"/>
          </p:cNvSpPr>
          <p:nvPr/>
        </p:nvSpPr>
        <p:spPr bwMode="auto">
          <a:xfrm>
            <a:off x="1" y="285750"/>
            <a:ext cx="9144000" cy="542925"/>
          </a:xfrm>
          <a:prstGeom prst="rect">
            <a:avLst/>
          </a:prstGeom>
          <a:noFill/>
          <a:ln w="9525">
            <a:noFill/>
            <a:miter lim="800000"/>
            <a:headEnd/>
            <a:tailEnd/>
          </a:ln>
          <a:effectLst>
            <a:outerShdw dist="17961" dir="2700000" algn="ctr" rotWithShape="0">
              <a:srgbClr val="224700"/>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50A700"/>
                </a:solidFill>
                <a:effectLst>
                  <a:reflection blurRad="6350" stA="53000" endA="300" endPos="35500" dir="5400000" sy="-90000" algn="bl" rotWithShape="0"/>
                </a:effectLst>
                <a:uLnTx/>
                <a:uFillTx/>
                <a:latin typeface="Century" panose="02040604050505020304" pitchFamily="18" charset="0"/>
                <a:ea typeface="+mj-ea"/>
                <a:cs typeface="+mj-cs"/>
              </a:rPr>
              <a:t>WAYS TO SAVE WATER</a:t>
            </a:r>
            <a:endParaRPr kumimoji="0" lang="en-US" sz="2800" b="0" i="0" u="none" strike="noStrike" kern="0" cap="none" spc="0" normalizeH="0" baseline="0" noProof="0" dirty="0">
              <a:ln w="0"/>
              <a:solidFill>
                <a:srgbClr val="50A700"/>
              </a:solidFill>
              <a:effectLst>
                <a:reflection blurRad="6350" stA="53000" endA="300" endPos="35500" dir="5400000" sy="-90000" algn="bl" rotWithShape="0"/>
              </a:effectLst>
              <a:uLnTx/>
              <a:uFillTx/>
              <a:latin typeface="Arial"/>
              <a:ea typeface="+mj-ea"/>
              <a:cs typeface="+mj-c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3"/>
          <p:cNvSpPr txBox="1">
            <a:spLocks noChangeArrowheads="1"/>
          </p:cNvSpPr>
          <p:nvPr/>
        </p:nvSpPr>
        <p:spPr bwMode="auto">
          <a:xfrm>
            <a:off x="3657600" y="876300"/>
            <a:ext cx="54864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Make percolation pits appropriately in backyards and    parking .</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Avoid concrete pavements inside the compounds. Keep of 5-10 percent of your residence ground unpaved for water percolation.</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Use less fertiliser on your lawn – better use compost than chemical fertilisers. </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Set your sprinkler to keep the water on the lawn. </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Mulch around your landscaped area. A three-inch layer of mulch holds moisture and prevents evaporation, and conserves soil moisture thus reducing the need to water.</a:t>
            </a:r>
          </a:p>
          <a:p>
            <a:pPr marL="342891" marR="0" lvl="0" indent="-342891" algn="just" defTabSz="914400" rtl="0" eaLnBrk="1" fontAlgn="base" latinLnBrk="0" hangingPunct="1">
              <a:lnSpc>
                <a:spcPct val="100000"/>
              </a:lnSpc>
              <a:spcBef>
                <a:spcPct val="20000"/>
              </a:spcBef>
              <a:spcAft>
                <a:spcPct val="0"/>
              </a:spcAft>
              <a:buClrTx/>
              <a:buSzTx/>
              <a:buFont typeface="Arial" panose="020B0604020202020204" pitchFamily="34" charset="0"/>
              <a:buChar char="•"/>
              <a:tabLst/>
              <a:defRPr/>
            </a:pPr>
            <a:r>
              <a:rPr kumimoji="0" lang="en-IN" sz="1800" b="0" i="0" u="none" strike="noStrike" kern="0" cap="none" spc="0" normalizeH="0" baseline="0" noProof="0" dirty="0">
                <a:ln>
                  <a:noFill/>
                </a:ln>
                <a:solidFill>
                  <a:srgbClr val="0070C0"/>
                </a:solidFill>
                <a:effectLst/>
                <a:uLnTx/>
                <a:uFillTx/>
                <a:latin typeface="Arial"/>
                <a:ea typeface="+mn-ea"/>
                <a:cs typeface="+mn-cs"/>
              </a:rPr>
              <a:t>Sweep your driveway and sidewalk instead of cleaning with water</a:t>
            </a:r>
          </a:p>
          <a:p>
            <a:pPr marL="342891" marR="0" lvl="0" indent="-342891" algn="l" defTabSz="914400" rtl="0" eaLnBrk="1" fontAlgn="base" latinLnBrk="0" hangingPunct="1">
              <a:lnSpc>
                <a:spcPct val="100000"/>
              </a:lnSpc>
              <a:spcBef>
                <a:spcPct val="20000"/>
              </a:spcBef>
              <a:spcAft>
                <a:spcPct val="0"/>
              </a:spcAft>
              <a:buClrTx/>
              <a:buSzTx/>
              <a:buFontTx/>
              <a:buChar char="•"/>
              <a:tabLst/>
              <a:defRPr/>
            </a:pPr>
            <a:endParaRPr kumimoji="0" lang="en-US" sz="1800" b="0" i="0" u="none" strike="noStrike" kern="0" cap="none" spc="0" normalizeH="0" baseline="0" noProof="0" dirty="0">
              <a:ln>
                <a:noFill/>
              </a:ln>
              <a:solidFill>
                <a:srgbClr val="4D4D4D"/>
              </a:solidFill>
              <a:effectLst/>
              <a:uLnTx/>
              <a:uFillTx/>
              <a:latin typeface="Arial"/>
              <a:ea typeface="+mn-ea"/>
              <a:cs typeface="+mn-cs"/>
            </a:endParaRPr>
          </a:p>
        </p:txBody>
      </p:sp>
      <p:pic>
        <p:nvPicPr>
          <p:cNvPr id="4" name="Picture 3" descr="C:\Users\Admin\Downloads\pngwing.com (68).png"/>
          <p:cNvPicPr>
            <a:picLocks noChangeAspect="1" noChangeArrowheads="1"/>
          </p:cNvPicPr>
          <p:nvPr/>
        </p:nvPicPr>
        <p:blipFill>
          <a:blip r:embed="rId2" cstate="print"/>
          <a:srcRect l="9259" r="5556"/>
          <a:stretch>
            <a:fillRect/>
          </a:stretch>
        </p:blipFill>
        <p:spPr bwMode="auto">
          <a:xfrm>
            <a:off x="0" y="0"/>
            <a:ext cx="3505200" cy="5143500"/>
          </a:xfrm>
          <a:prstGeom prst="rect">
            <a:avLst/>
          </a:prstGeom>
          <a:noFill/>
        </p:spPr>
      </p:pic>
      <p:sp>
        <p:nvSpPr>
          <p:cNvPr id="5" name="Rectangle 2"/>
          <p:cNvSpPr txBox="1">
            <a:spLocks noChangeArrowheads="1"/>
          </p:cNvSpPr>
          <p:nvPr/>
        </p:nvSpPr>
        <p:spPr bwMode="auto">
          <a:xfrm>
            <a:off x="1" y="285750"/>
            <a:ext cx="9144000" cy="542925"/>
          </a:xfrm>
          <a:prstGeom prst="rect">
            <a:avLst/>
          </a:prstGeom>
          <a:noFill/>
          <a:ln w="9525">
            <a:noFill/>
            <a:miter lim="800000"/>
            <a:headEnd/>
            <a:tailEnd/>
          </a:ln>
          <a:effectLst>
            <a:outerShdw dist="17961" dir="2700000" algn="ctr" rotWithShape="0">
              <a:srgbClr val="224700"/>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50A700"/>
                </a:solidFill>
                <a:effectLst>
                  <a:reflection blurRad="6350" stA="53000" endA="300" endPos="35500" dir="5400000" sy="-90000" algn="bl" rotWithShape="0"/>
                </a:effectLst>
                <a:uLnTx/>
                <a:uFillTx/>
                <a:latin typeface="Century" panose="02040604050505020304" pitchFamily="18" charset="0"/>
                <a:ea typeface="+mj-ea"/>
                <a:cs typeface="+mj-cs"/>
              </a:rPr>
              <a:t>WAYS TO SAVE WATER</a:t>
            </a:r>
            <a:endParaRPr kumimoji="0" lang="en-US" sz="2800" b="0" i="0" u="none" strike="noStrike" kern="0" cap="none" spc="0" normalizeH="0" baseline="0" noProof="0" dirty="0">
              <a:ln w="0"/>
              <a:solidFill>
                <a:srgbClr val="50A700"/>
              </a:solidFill>
              <a:effectLst>
                <a:reflection blurRad="6350" stA="53000" endA="300" endPos="35500" dir="5400000" sy="-90000" algn="bl" rotWithShape="0"/>
              </a:effectLst>
              <a:uLnTx/>
              <a:uFillTx/>
              <a:latin typeface="Arial"/>
              <a:ea typeface="+mj-ea"/>
              <a:cs typeface="+mj-c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arallelogram 1025">
            <a:extLst>
              <a:ext uri="{FF2B5EF4-FFF2-40B4-BE49-F238E27FC236}">
                <a16:creationId xmlns:a16="http://schemas.microsoft.com/office/drawing/2014/main" id="{94F179FD-8C83-0642-AC39-55060EB10C64}"/>
              </a:ext>
            </a:extLst>
          </p:cNvPr>
          <p:cNvSpPr/>
          <p:nvPr/>
        </p:nvSpPr>
        <p:spPr>
          <a:xfrm flipH="1">
            <a:off x="-13648" y="0"/>
            <a:ext cx="9157648" cy="5143500"/>
          </a:xfrm>
          <a:custGeom>
            <a:avLst/>
            <a:gdLst>
              <a:gd name="connsiteX0" fmla="*/ 0 w 10413242"/>
              <a:gd name="connsiteY0" fmla="*/ 6858000 h 6858000"/>
              <a:gd name="connsiteX1" fmla="*/ 4891949 w 10413242"/>
              <a:gd name="connsiteY1" fmla="*/ 0 h 6858000"/>
              <a:gd name="connsiteX2" fmla="*/ 10413242 w 10413242"/>
              <a:gd name="connsiteY2" fmla="*/ 0 h 6858000"/>
              <a:gd name="connsiteX3" fmla="*/ 5521293 w 10413242"/>
              <a:gd name="connsiteY3" fmla="*/ 6858000 h 6858000"/>
              <a:gd name="connsiteX4" fmla="*/ 0 w 10413242"/>
              <a:gd name="connsiteY4" fmla="*/ 6858000 h 6858000"/>
              <a:gd name="connsiteX0" fmla="*/ 0 w 10413242"/>
              <a:gd name="connsiteY0" fmla="*/ 6858000 h 6858000"/>
              <a:gd name="connsiteX1" fmla="*/ 4891949 w 10413242"/>
              <a:gd name="connsiteY1" fmla="*/ 0 h 6858000"/>
              <a:gd name="connsiteX2" fmla="*/ 10413242 w 10413242"/>
              <a:gd name="connsiteY2" fmla="*/ 0 h 6858000"/>
              <a:gd name="connsiteX3" fmla="*/ 10393544 w 10413242"/>
              <a:gd name="connsiteY3" fmla="*/ 6858000 h 6858000"/>
              <a:gd name="connsiteX4" fmla="*/ 0 w 10413242"/>
              <a:gd name="connsiteY4" fmla="*/ 6858000 h 6858000"/>
              <a:gd name="connsiteX0" fmla="*/ 0 w 9130352"/>
              <a:gd name="connsiteY0" fmla="*/ 6871648 h 6871648"/>
              <a:gd name="connsiteX1" fmla="*/ 3609059 w 9130352"/>
              <a:gd name="connsiteY1" fmla="*/ 0 h 6871648"/>
              <a:gd name="connsiteX2" fmla="*/ 9130352 w 9130352"/>
              <a:gd name="connsiteY2" fmla="*/ 0 h 6871648"/>
              <a:gd name="connsiteX3" fmla="*/ 9110654 w 9130352"/>
              <a:gd name="connsiteY3" fmla="*/ 6858000 h 6871648"/>
              <a:gd name="connsiteX4" fmla="*/ 0 w 9130352"/>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19668 w 9139366"/>
              <a:gd name="connsiteY3" fmla="*/ 6858000 h 6871648"/>
              <a:gd name="connsiteX4" fmla="*/ 9014 w 9139366"/>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29898 w 9139366"/>
              <a:gd name="connsiteY3" fmla="*/ 6871624 h 6871648"/>
              <a:gd name="connsiteX4" fmla="*/ 9014 w 9139366"/>
              <a:gd name="connsiteY4" fmla="*/ 6871648 h 6871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9366" h="6871648">
                <a:moveTo>
                  <a:pt x="9014" y="6871648"/>
                </a:moveTo>
                <a:cubicBezTo>
                  <a:pt x="6009" y="4581099"/>
                  <a:pt x="3005" y="2290549"/>
                  <a:pt x="0" y="0"/>
                </a:cubicBezTo>
                <a:lnTo>
                  <a:pt x="9139366" y="0"/>
                </a:lnTo>
                <a:lnTo>
                  <a:pt x="9129898" y="6871624"/>
                </a:lnTo>
                <a:lnTo>
                  <a:pt x="9014" y="6871648"/>
                </a:lnTo>
                <a:close/>
              </a:path>
            </a:pathLst>
          </a:cu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pic>
        <p:nvPicPr>
          <p:cNvPr id="5122" name="Picture 2" descr="C:\Users\Admin\Downloads\pngwing.com (80).png"/>
          <p:cNvPicPr>
            <a:picLocks noChangeAspect="1" noChangeArrowheads="1"/>
          </p:cNvPicPr>
          <p:nvPr/>
        </p:nvPicPr>
        <p:blipFill>
          <a:blip r:embed="rId2"/>
          <a:srcRect t="10000" b="17407"/>
          <a:stretch>
            <a:fillRect/>
          </a:stretch>
        </p:blipFill>
        <p:spPr bwMode="auto">
          <a:xfrm>
            <a:off x="0" y="0"/>
            <a:ext cx="9144000" cy="5143500"/>
          </a:xfrm>
          <a:prstGeom prst="rect">
            <a:avLst/>
          </a:prstGeom>
          <a:noFill/>
        </p:spPr>
      </p:pic>
      <p:pic>
        <p:nvPicPr>
          <p:cNvPr id="5124" name="Picture 4" descr="C:\Users\Admin\Downloads\pngwing.com (82).png"/>
          <p:cNvPicPr>
            <a:picLocks noChangeAspect="1" noChangeArrowheads="1"/>
          </p:cNvPicPr>
          <p:nvPr/>
        </p:nvPicPr>
        <p:blipFill>
          <a:blip r:embed="rId3"/>
          <a:srcRect/>
          <a:stretch>
            <a:fillRect/>
          </a:stretch>
        </p:blipFill>
        <p:spPr bwMode="auto">
          <a:xfrm>
            <a:off x="1600200" y="1047750"/>
            <a:ext cx="5334000" cy="3963040"/>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564</Words>
  <Application>Microsoft Macintosh PowerPoint</Application>
  <PresentationFormat>On-screen Show (16:9)</PresentationFormat>
  <Paragraphs>41</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Century</vt:lpstr>
      <vt:lpstr>Colonna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Arjun Sarule</cp:lastModifiedBy>
  <cp:revision>20</cp:revision>
  <dcterms:created xsi:type="dcterms:W3CDTF">2021-01-08T19:34:59Z</dcterms:created>
  <dcterms:modified xsi:type="dcterms:W3CDTF">2021-06-20T08:15:57Z</dcterms:modified>
</cp:coreProperties>
</file>

<file path=docProps/thumbnail.jpeg>
</file>